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729745" rtl="0" eaLnBrk="1" latinLnBrk="0" hangingPunct="1">
      <a:defRPr sz="1437" kern="1200">
        <a:solidFill>
          <a:schemeClr val="tx1"/>
        </a:solidFill>
        <a:latin typeface="+mn-lt"/>
        <a:ea typeface="+mn-ea"/>
        <a:cs typeface="+mn-cs"/>
      </a:defRPr>
    </a:lvl1pPr>
    <a:lvl2pPr marL="364873" algn="l" defTabSz="729745" rtl="0" eaLnBrk="1" latinLnBrk="0" hangingPunct="1">
      <a:defRPr sz="1437" kern="1200">
        <a:solidFill>
          <a:schemeClr val="tx1"/>
        </a:solidFill>
        <a:latin typeface="+mn-lt"/>
        <a:ea typeface="+mn-ea"/>
        <a:cs typeface="+mn-cs"/>
      </a:defRPr>
    </a:lvl2pPr>
    <a:lvl3pPr marL="729745" algn="l" defTabSz="729745" rtl="0" eaLnBrk="1" latinLnBrk="0" hangingPunct="1">
      <a:defRPr sz="1437" kern="1200">
        <a:solidFill>
          <a:schemeClr val="tx1"/>
        </a:solidFill>
        <a:latin typeface="+mn-lt"/>
        <a:ea typeface="+mn-ea"/>
        <a:cs typeface="+mn-cs"/>
      </a:defRPr>
    </a:lvl3pPr>
    <a:lvl4pPr marL="1094617" algn="l" defTabSz="729745" rtl="0" eaLnBrk="1" latinLnBrk="0" hangingPunct="1">
      <a:defRPr sz="1437" kern="1200">
        <a:solidFill>
          <a:schemeClr val="tx1"/>
        </a:solidFill>
        <a:latin typeface="+mn-lt"/>
        <a:ea typeface="+mn-ea"/>
        <a:cs typeface="+mn-cs"/>
      </a:defRPr>
    </a:lvl4pPr>
    <a:lvl5pPr marL="1459489" algn="l" defTabSz="729745" rtl="0" eaLnBrk="1" latinLnBrk="0" hangingPunct="1">
      <a:defRPr sz="1437" kern="1200">
        <a:solidFill>
          <a:schemeClr val="tx1"/>
        </a:solidFill>
        <a:latin typeface="+mn-lt"/>
        <a:ea typeface="+mn-ea"/>
        <a:cs typeface="+mn-cs"/>
      </a:defRPr>
    </a:lvl5pPr>
    <a:lvl6pPr marL="1824362" algn="l" defTabSz="729745" rtl="0" eaLnBrk="1" latinLnBrk="0" hangingPunct="1">
      <a:defRPr sz="1437" kern="1200">
        <a:solidFill>
          <a:schemeClr val="tx1"/>
        </a:solidFill>
        <a:latin typeface="+mn-lt"/>
        <a:ea typeface="+mn-ea"/>
        <a:cs typeface="+mn-cs"/>
      </a:defRPr>
    </a:lvl6pPr>
    <a:lvl7pPr marL="2189234" algn="l" defTabSz="729745" rtl="0" eaLnBrk="1" latinLnBrk="0" hangingPunct="1">
      <a:defRPr sz="1437" kern="1200">
        <a:solidFill>
          <a:schemeClr val="tx1"/>
        </a:solidFill>
        <a:latin typeface="+mn-lt"/>
        <a:ea typeface="+mn-ea"/>
        <a:cs typeface="+mn-cs"/>
      </a:defRPr>
    </a:lvl7pPr>
    <a:lvl8pPr marL="2554106" algn="l" defTabSz="729745" rtl="0" eaLnBrk="1" latinLnBrk="0" hangingPunct="1">
      <a:defRPr sz="1437" kern="1200">
        <a:solidFill>
          <a:schemeClr val="tx1"/>
        </a:solidFill>
        <a:latin typeface="+mn-lt"/>
        <a:ea typeface="+mn-ea"/>
        <a:cs typeface="+mn-cs"/>
      </a:defRPr>
    </a:lvl8pPr>
    <a:lvl9pPr marL="2918978" algn="l" defTabSz="729745" rtl="0" eaLnBrk="1" latinLnBrk="0" hangingPunct="1">
      <a:defRPr sz="143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t Erikson" initials="ME" lastIdx="1" clrIdx="0">
    <p:extLst>
      <p:ext uri="{19B8F6BF-5375-455C-9EA6-DF929625EA0E}">
        <p15:presenceInfo xmlns:p15="http://schemas.microsoft.com/office/powerpoint/2012/main" userId="S::herikson@ed.ac.uk::85d0e320-25e7-461b-bf61-eb54bcc876b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2" autoAdjust="0"/>
    <p:restoredTop sz="94404" autoAdjust="0"/>
  </p:normalViewPr>
  <p:slideViewPr>
    <p:cSldViewPr snapToGrid="0">
      <p:cViewPr varScale="1">
        <p:scale>
          <a:sx n="104" d="100"/>
          <a:sy n="104" d="100"/>
        </p:scale>
        <p:origin x="13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commentAuthors" Target="commentAuthors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8808-26D1-4F4B-96F4-F3082078DD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7015" y="1122368"/>
            <a:ext cx="8816631" cy="3571556"/>
          </a:xfrm>
        </p:spPr>
        <p:txBody>
          <a:bodyPr anchor="b">
            <a:normAutofit/>
          </a:bodyPr>
          <a:lstStyle>
            <a:lvl1pPr algn="l">
              <a:defRPr sz="475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E0C639-B0CD-4365-98A9-C1E5FF6CF4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7015" y="5521970"/>
            <a:ext cx="8816631" cy="944879"/>
          </a:xfrm>
        </p:spPr>
        <p:txBody>
          <a:bodyPr anchor="ctr">
            <a:normAutofit/>
          </a:bodyPr>
          <a:lstStyle>
            <a:lvl1pPr marL="0" indent="0" algn="l">
              <a:buNone/>
              <a:defRPr sz="1761"/>
            </a:lvl1pPr>
            <a:lvl2pPr marL="402381" indent="0" algn="ctr">
              <a:buNone/>
              <a:defRPr sz="1761"/>
            </a:lvl2pPr>
            <a:lvl3pPr marL="804761" indent="0" algn="ctr">
              <a:buNone/>
              <a:defRPr sz="1584"/>
            </a:lvl3pPr>
            <a:lvl4pPr marL="1207142" indent="0" algn="ctr">
              <a:buNone/>
              <a:defRPr sz="1408"/>
            </a:lvl4pPr>
            <a:lvl5pPr marL="1609522" indent="0" algn="ctr">
              <a:buNone/>
              <a:defRPr sz="1408"/>
            </a:lvl5pPr>
            <a:lvl6pPr marL="2011903" indent="0" algn="ctr">
              <a:buNone/>
              <a:defRPr sz="1408"/>
            </a:lvl6pPr>
            <a:lvl7pPr marL="2414283" indent="0" algn="ctr">
              <a:buNone/>
              <a:defRPr sz="1408"/>
            </a:lvl7pPr>
            <a:lvl8pPr marL="2816664" indent="0" algn="ctr">
              <a:buNone/>
              <a:defRPr sz="1408"/>
            </a:lvl8pPr>
            <a:lvl9pPr marL="3219045" indent="0" algn="ctr">
              <a:buNone/>
              <a:defRPr sz="140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80C52-E6BB-4B27-B5D8-2D33B2497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7C649-4A0C-4EF2-8FC1-2BCF0BF95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0E03F2-D0FE-49BB-8AEC-E99C4DB2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A7CC8F-56A6-423D-B67A-8BA89D3EC911}"/>
              </a:ext>
            </a:extLst>
          </p:cNvPr>
          <p:cNvCxnSpPr>
            <a:cxnSpLocks/>
          </p:cNvCxnSpPr>
          <p:nvPr/>
        </p:nvCxnSpPr>
        <p:spPr>
          <a:xfrm flipH="1">
            <a:off x="9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7378959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685271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9F01F-198D-4AAD-B4FB-AD3B44981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3" y="838205"/>
            <a:ext cx="9438639" cy="4114800"/>
          </a:xfrm>
        </p:spPr>
        <p:txBody>
          <a:bodyPr anchor="t">
            <a:normAutofit/>
          </a:bodyPr>
          <a:lstStyle>
            <a:lvl1pPr>
              <a:defRPr sz="580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BCC2B-311B-4FB6-B3A5-26F68055AE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3" y="5217165"/>
            <a:ext cx="9438639" cy="802640"/>
          </a:xfrm>
        </p:spPr>
        <p:txBody>
          <a:bodyPr anchor="b">
            <a:normAutofit/>
          </a:bodyPr>
          <a:lstStyle>
            <a:lvl1pPr marL="0" indent="0">
              <a:buNone/>
              <a:defRPr sz="1761">
                <a:solidFill>
                  <a:schemeClr val="tx1"/>
                </a:solidFill>
              </a:defRPr>
            </a:lvl1pPr>
            <a:lvl2pPr marL="402381" indent="0">
              <a:buNone/>
              <a:defRPr sz="1761">
                <a:solidFill>
                  <a:schemeClr val="tx1">
                    <a:tint val="75000"/>
                  </a:schemeClr>
                </a:solidFill>
              </a:defRPr>
            </a:lvl2pPr>
            <a:lvl3pPr marL="804761" indent="0">
              <a:buNone/>
              <a:defRPr sz="1584">
                <a:solidFill>
                  <a:schemeClr val="tx1">
                    <a:tint val="75000"/>
                  </a:schemeClr>
                </a:solidFill>
              </a:defRPr>
            </a:lvl3pPr>
            <a:lvl4pPr marL="1207142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4pPr>
            <a:lvl5pPr marL="1609522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5pPr>
            <a:lvl6pPr marL="2011903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6pPr>
            <a:lvl7pPr marL="2414283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7pPr>
            <a:lvl8pPr marL="2816664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8pPr>
            <a:lvl9pPr marL="3219045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CB73D-2D6B-4FA6-89A4-DCC89F80E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0C188-FF43-44C1-A005-679168D5F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CD1188-DA27-47B2-8176-31193EEC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30295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B5A25-7E99-42A8-8D6D-648EFE203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501DC-62B7-42BD-A941-D34E92719C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2" y="2011684"/>
            <a:ext cx="5181599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65C5C1-4FD4-4958-99A0-BDADECA336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5" y="2011684"/>
            <a:ext cx="5181599" cy="41652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1B234-5D54-44E5-B41D-B205AAF50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67BCDB-6B96-45D6-B5E9-823A96EB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239C5F-F16F-4AFD-98D1-FA3BB96AF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156007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4C1F-0040-4BBF-81A6-FD2E30637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7978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894A7-1DA1-44C1-8ED0-7162794306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1" y="1824035"/>
            <a:ext cx="4997134" cy="681040"/>
          </a:xfrm>
        </p:spPr>
        <p:txBody>
          <a:bodyPr anchor="b"/>
          <a:lstStyle>
            <a:lvl1pPr marL="0" indent="0">
              <a:buNone/>
              <a:defRPr sz="2113" b="1" i="0" cap="none" baseline="0"/>
            </a:lvl1pPr>
            <a:lvl2pPr marL="402381" indent="0">
              <a:buNone/>
              <a:defRPr sz="1761" b="1"/>
            </a:lvl2pPr>
            <a:lvl3pPr marL="804761" indent="0">
              <a:buNone/>
              <a:defRPr sz="1584" b="1"/>
            </a:lvl3pPr>
            <a:lvl4pPr marL="1207142" indent="0">
              <a:buNone/>
              <a:defRPr sz="1408" b="1"/>
            </a:lvl4pPr>
            <a:lvl5pPr marL="1609522" indent="0">
              <a:buNone/>
              <a:defRPr sz="1408" b="1"/>
            </a:lvl5pPr>
            <a:lvl6pPr marL="2011903" indent="0">
              <a:buNone/>
              <a:defRPr sz="1408" b="1"/>
            </a:lvl6pPr>
            <a:lvl7pPr marL="2414283" indent="0">
              <a:buNone/>
              <a:defRPr sz="1408" b="1"/>
            </a:lvl7pPr>
            <a:lvl8pPr marL="2816664" indent="0">
              <a:buNone/>
              <a:defRPr sz="1408" b="1"/>
            </a:lvl8pPr>
            <a:lvl9pPr marL="3219045" indent="0">
              <a:buNone/>
              <a:defRPr sz="140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9AB945-31E2-4B60-9076-CBB8F85949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1" y="2505080"/>
            <a:ext cx="4997134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71B3EA-2E84-4B8B-A104-81BD577424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55083" y="1824035"/>
            <a:ext cx="5000308" cy="681040"/>
          </a:xfrm>
        </p:spPr>
        <p:txBody>
          <a:bodyPr anchor="b"/>
          <a:lstStyle>
            <a:lvl1pPr marL="0" indent="0">
              <a:buNone/>
              <a:defRPr sz="2113" b="1" i="0" cap="none" baseline="0"/>
            </a:lvl1pPr>
            <a:lvl2pPr marL="402381" indent="0">
              <a:buNone/>
              <a:defRPr sz="1761" b="1"/>
            </a:lvl2pPr>
            <a:lvl3pPr marL="804761" indent="0">
              <a:buNone/>
              <a:defRPr sz="1584" b="1"/>
            </a:lvl3pPr>
            <a:lvl4pPr marL="1207142" indent="0">
              <a:buNone/>
              <a:defRPr sz="1408" b="1"/>
            </a:lvl4pPr>
            <a:lvl5pPr marL="1609522" indent="0">
              <a:buNone/>
              <a:defRPr sz="1408" b="1"/>
            </a:lvl5pPr>
            <a:lvl6pPr marL="2011903" indent="0">
              <a:buNone/>
              <a:defRPr sz="1408" b="1"/>
            </a:lvl6pPr>
            <a:lvl7pPr marL="2414283" indent="0">
              <a:buNone/>
              <a:defRPr sz="1408" b="1"/>
            </a:lvl7pPr>
            <a:lvl8pPr marL="2816664" indent="0">
              <a:buNone/>
              <a:defRPr sz="1408" b="1"/>
            </a:lvl8pPr>
            <a:lvl9pPr marL="3219045" indent="0">
              <a:buNone/>
              <a:defRPr sz="140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511AB8-302C-476E-B80A-AA739911E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55083" y="2505080"/>
            <a:ext cx="500030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B47C29-FE34-4E6E-9921-78C54673A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F6B420-A9CE-4BB6-A653-5C3ABC7D6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1DF8FE-1179-4798-B16D-AF1DFA266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2825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66F1A-0A68-4048-808F-CD7A9F3B0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999600"/>
            <a:ext cx="10515600" cy="1573223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ACB3E6-5365-48F5-8D2A-0B002BA35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7D8EE9-4D97-4B2F-8D38-41CB9EE77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2C5952-0A27-4FAB-A3FD-120037876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842404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D08427-909D-4679-9192-BC99557A7D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8E39A6-1E09-42B5-85B4-7E8B5AB2A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938940-01DD-4C97-8649-E01C3B0ED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04592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93B3D-D568-40B4-A73A-1C8EA9ABB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2" y="457202"/>
            <a:ext cx="3691817" cy="1701800"/>
          </a:xfrm>
        </p:spPr>
        <p:txBody>
          <a:bodyPr anchor="b"/>
          <a:lstStyle>
            <a:lvl1pPr>
              <a:defRPr sz="28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86EB3-917A-43B7-85BB-D00B5D2F0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800" y="987428"/>
            <a:ext cx="5840590" cy="5032375"/>
          </a:xfrm>
        </p:spPr>
        <p:txBody>
          <a:bodyPr/>
          <a:lstStyle>
            <a:lvl1pPr>
              <a:defRPr sz="2816"/>
            </a:lvl1pPr>
            <a:lvl2pPr>
              <a:defRPr sz="2464"/>
            </a:lvl2pPr>
            <a:lvl3pPr>
              <a:defRPr sz="2113"/>
            </a:lvl3pPr>
            <a:lvl4pPr>
              <a:defRPr sz="1761"/>
            </a:lvl4pPr>
            <a:lvl5pPr>
              <a:defRPr sz="1761"/>
            </a:lvl5pPr>
            <a:lvl6pPr>
              <a:defRPr sz="1761"/>
            </a:lvl6pPr>
            <a:lvl7pPr>
              <a:defRPr sz="1761"/>
            </a:lvl7pPr>
            <a:lvl8pPr>
              <a:defRPr sz="1761"/>
            </a:lvl8pPr>
            <a:lvl9pPr>
              <a:defRPr sz="176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AC029-3BC1-4637-A7F9-BC786DC26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2" y="2372361"/>
            <a:ext cx="3691817" cy="3496629"/>
          </a:xfrm>
        </p:spPr>
        <p:txBody>
          <a:bodyPr/>
          <a:lstStyle>
            <a:lvl1pPr marL="0" indent="0">
              <a:buNone/>
              <a:defRPr sz="1408"/>
            </a:lvl1pPr>
            <a:lvl2pPr marL="402381" indent="0">
              <a:buNone/>
              <a:defRPr sz="1232"/>
            </a:lvl2pPr>
            <a:lvl3pPr marL="804761" indent="0">
              <a:buNone/>
              <a:defRPr sz="1056"/>
            </a:lvl3pPr>
            <a:lvl4pPr marL="1207142" indent="0">
              <a:buNone/>
              <a:defRPr sz="880"/>
            </a:lvl4pPr>
            <a:lvl5pPr marL="1609522" indent="0">
              <a:buNone/>
              <a:defRPr sz="880"/>
            </a:lvl5pPr>
            <a:lvl6pPr marL="2011903" indent="0">
              <a:buNone/>
              <a:defRPr sz="880"/>
            </a:lvl6pPr>
            <a:lvl7pPr marL="2414283" indent="0">
              <a:buNone/>
              <a:defRPr sz="880"/>
            </a:lvl7pPr>
            <a:lvl8pPr marL="2816664" indent="0">
              <a:buNone/>
              <a:defRPr sz="880"/>
            </a:lvl8pPr>
            <a:lvl9pPr marL="3219045" indent="0">
              <a:buNone/>
              <a:defRPr sz="8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90B948-89C5-4AC5-B7A0-17136F5C5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A6C8C5-652F-46CB-BD26-E262B057F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FB50CB-E91F-4B71-81F0-800F2B51A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B69B885-FDB8-4C62-A285-A0CDC49A6B0C}"/>
              </a:ext>
            </a:extLst>
          </p:cNvPr>
          <p:cNvCxnSpPr>
            <a:cxnSpLocks/>
          </p:cNvCxnSpPr>
          <p:nvPr/>
        </p:nvCxnSpPr>
        <p:spPr>
          <a:xfrm>
            <a:off x="5023202" y="1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976732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F941E-6445-4840-81AE-104EF7A4F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1" y="457202"/>
            <a:ext cx="3696652" cy="1701800"/>
          </a:xfrm>
        </p:spPr>
        <p:txBody>
          <a:bodyPr anchor="b"/>
          <a:lstStyle>
            <a:lvl1pPr>
              <a:defRPr sz="281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F8B866-E32B-4AE7-AEF3-6974AE328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86128" y="838204"/>
            <a:ext cx="5603237" cy="5181599"/>
          </a:xfrm>
        </p:spPr>
        <p:txBody>
          <a:bodyPr/>
          <a:lstStyle>
            <a:lvl1pPr marL="0" indent="0">
              <a:buNone/>
              <a:defRPr sz="2816"/>
            </a:lvl1pPr>
            <a:lvl2pPr marL="402381" indent="0">
              <a:buNone/>
              <a:defRPr sz="2464"/>
            </a:lvl2pPr>
            <a:lvl3pPr marL="804761" indent="0">
              <a:buNone/>
              <a:defRPr sz="2113"/>
            </a:lvl3pPr>
            <a:lvl4pPr marL="1207142" indent="0">
              <a:buNone/>
              <a:defRPr sz="1761"/>
            </a:lvl4pPr>
            <a:lvl5pPr marL="1609522" indent="0">
              <a:buNone/>
              <a:defRPr sz="1761"/>
            </a:lvl5pPr>
            <a:lvl6pPr marL="2011903" indent="0">
              <a:buNone/>
              <a:defRPr sz="1761"/>
            </a:lvl6pPr>
            <a:lvl7pPr marL="2414283" indent="0">
              <a:buNone/>
              <a:defRPr sz="1761"/>
            </a:lvl7pPr>
            <a:lvl8pPr marL="2816664" indent="0">
              <a:buNone/>
              <a:defRPr sz="1761"/>
            </a:lvl8pPr>
            <a:lvl9pPr marL="3219045" indent="0">
              <a:buNone/>
              <a:defRPr sz="1761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ABB7A-E157-499A-B224-C2313181F5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1" y="2367288"/>
            <a:ext cx="3696652" cy="3501709"/>
          </a:xfrm>
        </p:spPr>
        <p:txBody>
          <a:bodyPr/>
          <a:lstStyle>
            <a:lvl1pPr marL="0" indent="0">
              <a:buNone/>
              <a:defRPr sz="1408"/>
            </a:lvl1pPr>
            <a:lvl2pPr marL="402381" indent="0">
              <a:buNone/>
              <a:defRPr sz="1232"/>
            </a:lvl2pPr>
            <a:lvl3pPr marL="804761" indent="0">
              <a:buNone/>
              <a:defRPr sz="1056"/>
            </a:lvl3pPr>
            <a:lvl4pPr marL="1207142" indent="0">
              <a:buNone/>
              <a:defRPr sz="880"/>
            </a:lvl4pPr>
            <a:lvl5pPr marL="1609522" indent="0">
              <a:buNone/>
              <a:defRPr sz="880"/>
            </a:lvl5pPr>
            <a:lvl6pPr marL="2011903" indent="0">
              <a:buNone/>
              <a:defRPr sz="880"/>
            </a:lvl6pPr>
            <a:lvl7pPr marL="2414283" indent="0">
              <a:buNone/>
              <a:defRPr sz="880"/>
            </a:lvl7pPr>
            <a:lvl8pPr marL="2816664" indent="0">
              <a:buNone/>
              <a:defRPr sz="880"/>
            </a:lvl8pPr>
            <a:lvl9pPr marL="3219045" indent="0">
              <a:buNone/>
              <a:defRPr sz="8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C77283-E2B8-405E-BB6E-9F121140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F21F05-EB94-417F-B19B-96FF3D9EC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B7C3C7-B6DB-4064-8E66-9FB770C8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1E233FA-220A-423F-907E-5F81526A28A0}"/>
              </a:ext>
            </a:extLst>
          </p:cNvPr>
          <p:cNvCxnSpPr>
            <a:cxnSpLocks/>
          </p:cNvCxnSpPr>
          <p:nvPr/>
        </p:nvCxnSpPr>
        <p:spPr>
          <a:xfrm>
            <a:off x="5023202" y="1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012905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6D52-667C-4E67-9038-A0BDFD8C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3E72AC-0272-475A-BD25-2AB7AC1DEF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CFBFF2-9ECB-4CDD-87FA-9DD1F87BF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C12B3-DAF5-4BA7-A3A6-D0284716D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F171AE-4A11-4035-A072-9AC4053FF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98632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3A52E95-2F50-48D3-B00E-4C259644E7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050178" y="838205"/>
            <a:ext cx="2303626" cy="5338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617C9B-4E02-49C8-B6DF-65ED3C9903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6" y="838205"/>
            <a:ext cx="7734300" cy="5338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CA10C-AC31-4D80-B78F-08E48CDC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B5B7-F312-4BC9-A5D3-72E065D1B9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2E489-5442-4698-B6E3-3421A97C2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F3A7E1-F157-4338-B7F7-9C0A2D60B7FF}"/>
              </a:ext>
            </a:extLst>
          </p:cNvPr>
          <p:cNvCxnSpPr>
            <a:cxnSpLocks/>
          </p:cNvCxnSpPr>
          <p:nvPr/>
        </p:nvCxnSpPr>
        <p:spPr>
          <a:xfrm>
            <a:off x="8811335" y="1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7964271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6" y="58500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6" y="2061473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7" y="4687100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80">
                <a:solidFill>
                  <a:schemeClr val="tx1"/>
                </a:solidFill>
              </a:defRPr>
            </a:lvl1pPr>
          </a:lstStyle>
          <a:p>
            <a:fld id="{F6CCBF3A-D7FB-4B97-8FD5-6FFB20CB1E84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131156" y="1592962"/>
            <a:ext cx="29735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80">
                <a:solidFill>
                  <a:schemeClr val="tx1"/>
                </a:solidFill>
              </a:defRPr>
            </a:lvl1pPr>
          </a:lstStyle>
          <a:p>
            <a:r>
              <a:rPr lang="en-US"/>
              <a:t>Experiences of TA CSA Victim Survivors, Version 2, 19/11/2023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9" y="6356359"/>
            <a:ext cx="5746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80">
                <a:solidFill>
                  <a:schemeClr val="tx1"/>
                </a:solidFill>
              </a:defRPr>
            </a:lvl1pPr>
          </a:lstStyle>
          <a:p>
            <a:fld id="{3109D357-8067-4A1F-97B2-93C5160B78D9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9" y="1824112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732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794" r:id="rId6"/>
    <p:sldLayoutId id="2147483790" r:id="rId7"/>
    <p:sldLayoutId id="2147483791" r:id="rId8"/>
    <p:sldLayoutId id="2147483792" r:id="rId9"/>
    <p:sldLayoutId id="2147483793" r:id="rId10"/>
    <p:sldLayoutId id="2147483795" r:id="rId11"/>
  </p:sldLayoutIdLst>
  <p:hf hdr="0" dt="0"/>
  <p:txStyles>
    <p:titleStyle>
      <a:lvl1pPr algn="l" defTabSz="804761" rtl="0" eaLnBrk="1" latinLnBrk="0" hangingPunct="1">
        <a:lnSpc>
          <a:spcPct val="90000"/>
        </a:lnSpc>
        <a:spcBef>
          <a:spcPct val="0"/>
        </a:spcBef>
        <a:buNone/>
        <a:defRPr sz="38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1190" indent="-201190" algn="l" defTabSz="804761" rtl="0" eaLnBrk="1" latinLnBrk="0" hangingPunct="1">
        <a:lnSpc>
          <a:spcPct val="110000"/>
        </a:lnSpc>
        <a:spcBef>
          <a:spcPts val="880"/>
        </a:spcBef>
        <a:buSzPct val="80000"/>
        <a:buFont typeface="Arial" panose="020B0604020202020204" pitchFamily="34" charset="0"/>
        <a:buChar char="•"/>
        <a:defRPr sz="1761" kern="1200">
          <a:solidFill>
            <a:schemeClr val="tx1"/>
          </a:solidFill>
          <a:latin typeface="+mn-lt"/>
          <a:ea typeface="+mn-ea"/>
          <a:cs typeface="+mn-cs"/>
        </a:defRPr>
      </a:lvl1pPr>
      <a:lvl2pPr marL="442619" indent="-201190" algn="l" defTabSz="804761" rtl="0" eaLnBrk="1" latinLnBrk="0" hangingPunct="1">
        <a:lnSpc>
          <a:spcPct val="110000"/>
        </a:lnSpc>
        <a:spcBef>
          <a:spcPts val="440"/>
        </a:spcBef>
        <a:buSzPct val="80000"/>
        <a:buFont typeface="Goudy Old Style" panose="02020502050305020303" pitchFamily="18" charset="0"/>
        <a:buChar char="–"/>
        <a:defRPr sz="1584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724285" indent="-201190" algn="l" defTabSz="804761" rtl="0" eaLnBrk="1" latinLnBrk="0" hangingPunct="1">
        <a:lnSpc>
          <a:spcPct val="110000"/>
        </a:lnSpc>
        <a:spcBef>
          <a:spcPts val="440"/>
        </a:spcBef>
        <a:buSzPct val="80000"/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3pPr>
      <a:lvl4pPr marL="965714" indent="-201190" algn="l" defTabSz="804761" rtl="0" eaLnBrk="1" latinLnBrk="0" hangingPunct="1">
        <a:lnSpc>
          <a:spcPct val="110000"/>
        </a:lnSpc>
        <a:spcBef>
          <a:spcPts val="440"/>
        </a:spcBef>
        <a:buSzPct val="80000"/>
        <a:buFont typeface="Goudy Old Style" panose="02020502050305020303" pitchFamily="18" charset="0"/>
        <a:buChar char="–"/>
        <a:defRPr sz="1232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207142" indent="-201190" algn="l" defTabSz="804761" rtl="0" eaLnBrk="1" latinLnBrk="0" hangingPunct="1">
        <a:lnSpc>
          <a:spcPct val="110000"/>
        </a:lnSpc>
        <a:spcBef>
          <a:spcPts val="440"/>
        </a:spcBef>
        <a:buSzPct val="80000"/>
        <a:buFont typeface="Arial" panose="020B0604020202020204" pitchFamily="34" charset="0"/>
        <a:buChar char="•"/>
        <a:defRPr sz="1232" kern="1200">
          <a:solidFill>
            <a:schemeClr val="tx1"/>
          </a:solidFill>
          <a:latin typeface="+mn-lt"/>
          <a:ea typeface="+mn-ea"/>
          <a:cs typeface="+mn-cs"/>
        </a:defRPr>
      </a:lvl5pPr>
      <a:lvl6pPr marL="2213094" indent="-201190" algn="l" defTabSz="804761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584" kern="1200">
          <a:solidFill>
            <a:schemeClr val="tx1"/>
          </a:solidFill>
          <a:latin typeface="+mn-lt"/>
          <a:ea typeface="+mn-ea"/>
          <a:cs typeface="+mn-cs"/>
        </a:defRPr>
      </a:lvl6pPr>
      <a:lvl7pPr marL="2615474" indent="-201190" algn="l" defTabSz="804761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584" kern="1200">
          <a:solidFill>
            <a:schemeClr val="tx1"/>
          </a:solidFill>
          <a:latin typeface="+mn-lt"/>
          <a:ea typeface="+mn-ea"/>
          <a:cs typeface="+mn-cs"/>
        </a:defRPr>
      </a:lvl7pPr>
      <a:lvl8pPr marL="3017855" indent="-201190" algn="l" defTabSz="804761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584" kern="1200">
          <a:solidFill>
            <a:schemeClr val="tx1"/>
          </a:solidFill>
          <a:latin typeface="+mn-lt"/>
          <a:ea typeface="+mn-ea"/>
          <a:cs typeface="+mn-cs"/>
        </a:defRPr>
      </a:lvl8pPr>
      <a:lvl9pPr marL="3420235" indent="-201190" algn="l" defTabSz="804761" rtl="0" eaLnBrk="1" latinLnBrk="0" hangingPunct="1">
        <a:lnSpc>
          <a:spcPct val="90000"/>
        </a:lnSpc>
        <a:spcBef>
          <a:spcPts val="440"/>
        </a:spcBef>
        <a:buFont typeface="Arial" panose="020B0604020202020204" pitchFamily="34" charset="0"/>
        <a:buChar char="•"/>
        <a:defRPr sz="15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04761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1pPr>
      <a:lvl2pPr marL="402381" algn="l" defTabSz="804761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2pPr>
      <a:lvl3pPr marL="804761" algn="l" defTabSz="804761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3pPr>
      <a:lvl4pPr marL="1207142" algn="l" defTabSz="804761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4pPr>
      <a:lvl5pPr marL="1609522" algn="l" defTabSz="804761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5pPr>
      <a:lvl6pPr marL="2011903" algn="l" defTabSz="804761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6pPr>
      <a:lvl7pPr marL="2414283" algn="l" defTabSz="804761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7pPr>
      <a:lvl8pPr marL="2816664" algn="l" defTabSz="804761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8pPr>
      <a:lvl9pPr marL="3219045" algn="l" defTabSz="804761" rtl="0" eaLnBrk="1" latinLnBrk="0" hangingPunct="1">
        <a:defRPr sz="15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la.ac.uk/schools/healthwellbeing/research/mentalhealth/projects/safer-tech/" TargetMode="External"/><Relationship Id="rId3" Type="http://schemas.openxmlformats.org/officeDocument/2006/relationships/image" Target="../media/image2.png"/><Relationship Id="rId7" Type="http://schemas.openxmlformats.org/officeDocument/2006/relationships/hyperlink" Target="mailto:safer-tech-project@glasgow.ac.u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ofg.qualtrics.com/jfe/form/SV_9KqFjIOjJj9F9QO" TargetMode="External"/><Relationship Id="rId5" Type="http://schemas.openxmlformats.org/officeDocument/2006/relationships/image" Target="../media/image4.jpg"/><Relationship Id="rId10" Type="http://schemas.openxmlformats.org/officeDocument/2006/relationships/image" Target="../media/image6.png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421D895-0725-C05F-D08B-8B50513408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461" y="410885"/>
            <a:ext cx="10731079" cy="60362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84"/>
          </a:p>
        </p:txBody>
      </p:sp>
      <p:sp>
        <p:nvSpPr>
          <p:cNvPr id="18" name="Subtitle 2">
            <a:extLst>
              <a:ext uri="{FF2B5EF4-FFF2-40B4-BE49-F238E27FC236}">
                <a16:creationId xmlns:a16="http://schemas.microsoft.com/office/drawing/2014/main" id="{EB4730E1-2578-02DD-3314-EC0DEBD3C6BF}"/>
              </a:ext>
            </a:extLst>
          </p:cNvPr>
          <p:cNvSpPr txBox="1">
            <a:spLocks/>
          </p:cNvSpPr>
          <p:nvPr/>
        </p:nvSpPr>
        <p:spPr>
          <a:xfrm>
            <a:off x="1164739" y="3348567"/>
            <a:ext cx="9765858" cy="1794130"/>
          </a:xfrm>
          <a:prstGeom prst="rect">
            <a:avLst/>
          </a:prstGeom>
        </p:spPr>
        <p:txBody>
          <a:bodyPr vert="horz" lIns="74295" tIns="37148" rIns="74295" bIns="37148" rtlCol="0" anchor="ctr">
            <a:noAutofit/>
          </a:bodyPr>
          <a:lstStyle>
            <a:lvl1pPr marL="247619" indent="-247619" algn="l" defTabSz="990475" rtl="0" eaLnBrk="1" latinLnBrk="0" hangingPunct="1">
              <a:lnSpc>
                <a:spcPct val="110000"/>
              </a:lnSpc>
              <a:spcBef>
                <a:spcPts val="1083"/>
              </a:spcBef>
              <a:buSzPct val="80000"/>
              <a:buFont typeface="Arial" panose="020B0604020202020204" pitchFamily="34" charset="0"/>
              <a:buChar char="•"/>
              <a:defRPr sz="21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4762" indent="-247619" algn="l" defTabSz="990475" rtl="0" eaLnBrk="1" latinLnBrk="0" hangingPunct="1">
              <a:lnSpc>
                <a:spcPct val="110000"/>
              </a:lnSpc>
              <a:spcBef>
                <a:spcPts val="542"/>
              </a:spcBef>
              <a:buSzPct val="80000"/>
              <a:buFont typeface="Goudy Old Style" panose="02020502050305020303" pitchFamily="18" charset="0"/>
              <a:buChar char="–"/>
              <a:defRPr sz="195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91428" indent="-247619" algn="l" defTabSz="990475" rtl="0" eaLnBrk="1" latinLnBrk="0" hangingPunct="1">
              <a:lnSpc>
                <a:spcPct val="110000"/>
              </a:lnSpc>
              <a:spcBef>
                <a:spcPts val="542"/>
              </a:spcBef>
              <a:buSzPct val="80000"/>
              <a:buFont typeface="Arial" panose="020B0604020202020204" pitchFamily="34" charset="0"/>
              <a:buChar char="•"/>
              <a:defRPr sz="1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571" indent="-247619" algn="l" defTabSz="990475" rtl="0" eaLnBrk="1" latinLnBrk="0" hangingPunct="1">
              <a:lnSpc>
                <a:spcPct val="110000"/>
              </a:lnSpc>
              <a:spcBef>
                <a:spcPts val="542"/>
              </a:spcBef>
              <a:buSzPct val="80000"/>
              <a:buFont typeface="Goudy Old Style" panose="02020502050305020303" pitchFamily="18" charset="0"/>
              <a:buChar char="–"/>
              <a:defRPr sz="1516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713" indent="-247619" algn="l" defTabSz="990475" rtl="0" eaLnBrk="1" latinLnBrk="0" hangingPunct="1">
              <a:lnSpc>
                <a:spcPct val="110000"/>
              </a:lnSpc>
              <a:spcBef>
                <a:spcPts val="542"/>
              </a:spcBef>
              <a:buSzPct val="80000"/>
              <a:buFont typeface="Arial" panose="020B0604020202020204" pitchFamily="34" charset="0"/>
              <a:buChar char="•"/>
              <a:defRPr sz="151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23808" indent="-247619" algn="l" defTabSz="990475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19045" indent="-247619" algn="l" defTabSz="990475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14283" indent="-247619" algn="l" defTabSz="990475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09520" indent="-247619" algn="l" defTabSz="990475" rtl="0" eaLnBrk="1" latinLnBrk="0" hangingPunct="1">
              <a:lnSpc>
                <a:spcPct val="90000"/>
              </a:lnSpc>
              <a:spcBef>
                <a:spcPts val="542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GB" sz="1761" dirty="0"/>
              <a:t>Our research aims to explore the presence and nature of negative or harmful experiences online, and how this may (or may not) affect people’s mental health and wellbeing.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GB" sz="1761" b="1" u="sng" dirty="0"/>
              <a:t>We would still like to hear from you even if you have not had any negative or harmful experiences online!</a:t>
            </a:r>
            <a:endParaRPr lang="en-GB" sz="617" b="1" u="sng" dirty="0"/>
          </a:p>
        </p:txBody>
      </p:sp>
      <p:pic>
        <p:nvPicPr>
          <p:cNvPr id="19" name="Picture 18" descr="A logo with text on it">
            <a:extLst>
              <a:ext uri="{FF2B5EF4-FFF2-40B4-BE49-F238E27FC236}">
                <a16:creationId xmlns:a16="http://schemas.microsoft.com/office/drawing/2014/main" id="{F1B5D4F0-A1A9-9347-F540-EEB7E9D554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272" y="1129870"/>
            <a:ext cx="1669008" cy="6524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83B6FE5-AD6F-6869-3B02-1BA4ECAC56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768" y="371179"/>
            <a:ext cx="1669008" cy="54884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A363F58-7CD0-7F7F-5AAF-72F98BC7D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097" y="296661"/>
            <a:ext cx="1495124" cy="589302"/>
          </a:xfrm>
          <a:prstGeom prst="rect">
            <a:avLst/>
          </a:prstGeom>
        </p:spPr>
      </p:pic>
      <p:pic>
        <p:nvPicPr>
          <p:cNvPr id="22" name="Picture 21" descr="A person holding a tablet&#10;&#10;AI-generated content may be incorrect.">
            <a:extLst>
              <a:ext uri="{FF2B5EF4-FFF2-40B4-BE49-F238E27FC236}">
                <a16:creationId xmlns:a16="http://schemas.microsoft.com/office/drawing/2014/main" id="{3F96D344-DA98-DEC8-90B3-E14166382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115" y="186601"/>
            <a:ext cx="3980510" cy="2782051"/>
          </a:xfrm>
          <a:prstGeom prst="rect">
            <a:avLst/>
          </a:prstGeom>
        </p:spPr>
      </p:pic>
      <p:sp>
        <p:nvSpPr>
          <p:cNvPr id="23" name="Title 1">
            <a:extLst>
              <a:ext uri="{FF2B5EF4-FFF2-40B4-BE49-F238E27FC236}">
                <a16:creationId xmlns:a16="http://schemas.microsoft.com/office/drawing/2014/main" id="{2CAB70B2-20D6-D58A-E554-585A5BEF45B3}"/>
              </a:ext>
            </a:extLst>
          </p:cNvPr>
          <p:cNvSpPr txBox="1">
            <a:spLocks/>
          </p:cNvSpPr>
          <p:nvPr/>
        </p:nvSpPr>
        <p:spPr>
          <a:xfrm>
            <a:off x="912877" y="3104581"/>
            <a:ext cx="10366246" cy="648837"/>
          </a:xfrm>
          <a:prstGeom prst="rect">
            <a:avLst/>
          </a:prstGeom>
        </p:spPr>
        <p:txBody>
          <a:bodyPr vert="horz" lIns="74295" tIns="37148" rIns="74295" bIns="37148" rtlCol="0" anchor="ctr">
            <a:normAutofit/>
          </a:bodyPr>
          <a:lstStyle>
            <a:lvl1pPr algn="l" defTabSz="99047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6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64" b="1" dirty="0">
                <a:latin typeface="+mn-lt"/>
              </a:rPr>
              <a:t>WE WOULD LIKE TO HEAR ABOUT YOUR ONLINE EXPERIENCES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C3670FE9-7313-7FA5-829F-D7533294077F}"/>
              </a:ext>
            </a:extLst>
          </p:cNvPr>
          <p:cNvSpPr txBox="1">
            <a:spLocks/>
          </p:cNvSpPr>
          <p:nvPr/>
        </p:nvSpPr>
        <p:spPr>
          <a:xfrm>
            <a:off x="1697801" y="4741532"/>
            <a:ext cx="8699733" cy="1220663"/>
          </a:xfrm>
          <a:prstGeom prst="rect">
            <a:avLst/>
          </a:prstGeom>
        </p:spPr>
        <p:txBody>
          <a:bodyPr vert="horz" lIns="80484" tIns="40242" rIns="80484" bIns="40242" rtlCol="0" anchor="ctr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None/>
              <a:defRPr sz="20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Goudy Old Style" panose="02020502050305020303" pitchFamily="18" charset="0"/>
              <a:buNone/>
              <a:defRPr sz="16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SzPct val="80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en-GB" sz="1761" dirty="0"/>
              <a:t>Are you aged </a:t>
            </a:r>
            <a:r>
              <a:rPr lang="en-GB" sz="1761" u="sng" dirty="0"/>
              <a:t>16-40 years and live in the UK</a:t>
            </a:r>
            <a:r>
              <a:rPr lang="en-GB" sz="1761" dirty="0"/>
              <a:t>? </a:t>
            </a:r>
          </a:p>
          <a:p>
            <a:pPr algn="ctr">
              <a:lnSpc>
                <a:spcPct val="100000"/>
              </a:lnSpc>
            </a:pPr>
            <a:r>
              <a:rPr lang="en-GB" sz="1761" dirty="0"/>
              <a:t>Please take part in our </a:t>
            </a:r>
            <a:r>
              <a:rPr lang="en-GB" sz="1761" b="1" dirty="0"/>
              <a:t>ANONYMOUS ONLINE SURVEY</a:t>
            </a:r>
            <a:r>
              <a:rPr lang="en-GB" sz="1761" dirty="0"/>
              <a:t> (approx. 20 minutes) by scanning the QR code or visiting: </a:t>
            </a:r>
            <a:r>
              <a:rPr lang="en-GB" sz="1589" u="sng" dirty="0">
                <a:hlinkClick r:id="rId6"/>
              </a:rPr>
              <a:t>https://uofg.qualtrics.com/jfe/form/SV_9KqFjIOjJj9F9QO</a:t>
            </a:r>
            <a:endParaRPr lang="en-GB" sz="1584" b="1" u="sng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8494F4-5DB0-E1A6-0E3B-8AAE5E6BD747}"/>
              </a:ext>
            </a:extLst>
          </p:cNvPr>
          <p:cNvSpPr txBox="1"/>
          <p:nvPr/>
        </p:nvSpPr>
        <p:spPr>
          <a:xfrm>
            <a:off x="431413" y="6145742"/>
            <a:ext cx="10366246" cy="525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8" dirty="0"/>
              <a:t>For any questions</a:t>
            </a:r>
            <a:r>
              <a:rPr lang="en-GB" sz="1408"/>
              <a:t>, please email us at: </a:t>
            </a:r>
            <a:r>
              <a:rPr lang="en-GB" sz="1408" dirty="0">
                <a:hlinkClick r:id="rId7"/>
              </a:rPr>
              <a:t>safer-tech-project@glasgow.ac.uk</a:t>
            </a:r>
            <a:endParaRPr lang="en-GB" sz="1408" dirty="0"/>
          </a:p>
          <a:p>
            <a:r>
              <a:rPr lang="en-GB" sz="1408" dirty="0"/>
              <a:t>For more information, please visit our website: </a:t>
            </a:r>
            <a:r>
              <a:rPr lang="en-GB" sz="1408" dirty="0">
                <a:hlinkClick r:id="rId8"/>
              </a:rPr>
              <a:t>https://www.gla.ac.uk/schools/healthwellbeing/research/mentalhealth/projects/safer-tech/</a:t>
            </a:r>
            <a:endParaRPr lang="en-GB" sz="1408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FC4E757-78DF-23E9-0DFD-C79BAA1D01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956"/>
          <a:stretch>
            <a:fillRect/>
          </a:stretch>
        </p:blipFill>
        <p:spPr>
          <a:xfrm>
            <a:off x="1860402" y="1644381"/>
            <a:ext cx="2564959" cy="132427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1661F8E2-8D22-9692-1F7A-260054D540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541636" y="4957563"/>
            <a:ext cx="1277559" cy="137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964001"/>
      </p:ext>
    </p:extLst>
  </p:cSld>
  <p:clrMapOvr>
    <a:masterClrMapping/>
  </p:clrMapOvr>
</p:sld>
</file>

<file path=ppt/theme/theme1.xml><?xml version="1.0" encoding="utf-8"?>
<a:theme xmlns:a="http://schemas.openxmlformats.org/drawingml/2006/main" name="ArchwayVTI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VTI" id="{309F1D27-9968-4F93-BA7C-3666A757FD2E}" vid="{76D8E8FD-8787-4E56-A14A-C28BF58ABEE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FEA50D9FD8B684DB5E694CBF6EFE00F" ma:contentTypeVersion="3" ma:contentTypeDescription="Create a new document." ma:contentTypeScope="" ma:versionID="c07ccca23462b901816af59a6bda3243">
  <xsd:schema xmlns:xsd="http://www.w3.org/2001/XMLSchema" xmlns:xs="http://www.w3.org/2001/XMLSchema" xmlns:p="http://schemas.microsoft.com/office/2006/metadata/properties" xmlns:ns3="8e2410a1-1dff-40e4-a06b-fa2456a613b8" targetNamespace="http://schemas.microsoft.com/office/2006/metadata/properties" ma:root="true" ma:fieldsID="865adbbe4da2626e35cb50faa31b93eb" ns3:_="">
    <xsd:import namespace="8e2410a1-1dff-40e4-a06b-fa2456a613b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2410a1-1dff-40e4-a06b-fa2456a613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1534A4-AD51-4333-959C-B4DDA7E37C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8DB54C-4F80-4492-9EC7-825573D0F085}">
  <ds:schemaRefs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8e2410a1-1dff-40e4-a06b-fa2456a613b8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2485E74-601D-4D63-BDCE-B4C045FBDD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e2410a1-1dff-40e4-a06b-fa2456a613b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157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Felix Titling</vt:lpstr>
      <vt:lpstr>Goudy Old Style</vt:lpstr>
      <vt:lpstr>ArchwayVTI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Participants wanted</dc:title>
  <dc:creator>Anna Balmer</dc:creator>
  <cp:lastModifiedBy>Juliane Kloess</cp:lastModifiedBy>
  <cp:revision>25</cp:revision>
  <dcterms:created xsi:type="dcterms:W3CDTF">2023-10-05T09:43:38Z</dcterms:created>
  <dcterms:modified xsi:type="dcterms:W3CDTF">2026-08-25T17:15:13Z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c5a241e-ba80-4529-9f30-641b0804b011_Enabled">
    <vt:lpwstr>true</vt:lpwstr>
  </property>
  <property fmtid="{D5CDD505-2E9C-101B-9397-08002B2CF9AE}" pid="3" name="MSIP_Label_dc5a241e-ba80-4529-9f30-641b0804b011_SetDate">
    <vt:lpwstr>2023-10-30T18:25:02Z</vt:lpwstr>
  </property>
  <property fmtid="{D5CDD505-2E9C-101B-9397-08002B2CF9AE}" pid="4" name="MSIP_Label_dc5a241e-ba80-4529-9f30-641b0804b011_Method">
    <vt:lpwstr>Standard</vt:lpwstr>
  </property>
  <property fmtid="{D5CDD505-2E9C-101B-9397-08002B2CF9AE}" pid="5" name="MSIP_Label_dc5a241e-ba80-4529-9f30-641b0804b011_Name">
    <vt:lpwstr>dc5a241e-ba80-4529-9f30-641b0804b011</vt:lpwstr>
  </property>
  <property fmtid="{D5CDD505-2E9C-101B-9397-08002B2CF9AE}" pid="6" name="MSIP_Label_dc5a241e-ba80-4529-9f30-641b0804b011_SiteId">
    <vt:lpwstr>046a4012-392d-4315-bdf2-0438b68625d2</vt:lpwstr>
  </property>
  <property fmtid="{D5CDD505-2E9C-101B-9397-08002B2CF9AE}" pid="7" name="MSIP_Label_dc5a241e-ba80-4529-9f30-641b0804b011_ActionId">
    <vt:lpwstr>958a0e3c-a2a0-4f45-ac01-8735d0db0332</vt:lpwstr>
  </property>
  <property fmtid="{D5CDD505-2E9C-101B-9397-08002B2CF9AE}" pid="8" name="MSIP_Label_dc5a241e-ba80-4529-9f30-641b0804b011_ContentBits">
    <vt:lpwstr>0</vt:lpwstr>
  </property>
  <property fmtid="{D5CDD505-2E9C-101B-9397-08002B2CF9AE}" pid="9" name="ContentTypeId">
    <vt:lpwstr>0x0101002FEA50D9FD8B684DB5E694CBF6EFE00F</vt:lpwstr>
  </property>
</Properties>
</file>